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97" r:id="rId1"/>
  </p:sldMasterIdLst>
  <p:sldIdLst>
    <p:sldId id="256" r:id="rId2"/>
    <p:sldId id="260" r:id="rId3"/>
    <p:sldId id="259" r:id="rId4"/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0" r:id="rId22"/>
    <p:sldId id="27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94660"/>
  </p:normalViewPr>
  <p:slideViewPr>
    <p:cSldViewPr snapToGrid="0">
      <p:cViewPr varScale="1">
        <p:scale>
          <a:sx n="94" d="100"/>
          <a:sy n="94" d="100"/>
        </p:scale>
        <p:origin x="101" y="2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784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D0E6-AD36-493C-9DC3-5ACC205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B8558-FA83-4F6C-A6D1-2DF9D3F74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38299" y="2057399"/>
            <a:ext cx="8915401" cy="41148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DE619-0CC6-4480-ABDE-277D36B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91E6-BE35-4ECA-8AD1-E8EC09B8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4606-B928-42D6-85CC-9576F60E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34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18D8A-5002-491C-922A-E9624E2DB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82C6-2BE9-4E25-B8BB-A2346A2B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EFF9-B3BC-4C07-BF6C-2E3C91B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F4CF6-CDF1-4AFD-8319-71FD4FED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A026-57F4-47F7-B4F0-E0D48E0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254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3747-9ADB-4FCC-89CE-6E84D1347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C9C6-5D7D-4249-8820-D4C99D0A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35F7-46A1-40A9-ACD7-C492399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45637-B780-4999-A87D-0039BC5A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9777F-E471-4CC5-B27B-137CB0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255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CB1D-064E-46DE-B533-7CDA331E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2748406"/>
            <a:ext cx="8115300" cy="273799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22C0-D002-4A94-BAFF-FD1A1CCA6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371600"/>
            <a:ext cx="8115300" cy="133327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7D7E-EC9F-4AA5-A559-EF556C6A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A8EE-88C1-400C-A23F-656DC76B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45A4-F9C6-44E9-929F-78C657C8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206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F34F-B65E-4FA0-87E8-8890F482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9382348" cy="1371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25A67-10CA-4531-93E1-39892C08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8297" y="2057400"/>
            <a:ext cx="4553103" cy="41250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2BE36-0CAF-4D92-9AC2-9249276B9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00" y="2057400"/>
            <a:ext cx="4543647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36479-3B04-43BD-9B59-DBF6CA2B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D4449-57DB-41D2-B49E-694E7C13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CC2C-E50B-47D2-B62F-D5C4C9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9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530B-D0F2-4FC4-A10F-1E54EF82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755118"/>
            <a:ext cx="9378304" cy="122276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865C-9D06-4FA3-BA3D-7187BB41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56570-8F97-4B7E-A805-96925AC47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8300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7EF54-F63F-4730-99EE-0E472578F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7213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8453E-B012-4889-9F49-E1351532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7213" y="2748405"/>
            <a:ext cx="4529391" cy="34412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FC47A-8514-4C98-B1BE-FF6CC66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4301A-D375-4163-9488-27A9CDC6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ED6105-4A37-4D4B-9BE8-715FB732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469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007F-6649-4D23-8869-C1CC29D0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B85A1-41F9-4BC1-9C40-3E5D5C04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23774-EAA9-47ED-87EF-EE2B29A2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26550-DD4D-45E2-8916-8314C5D0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22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FACD-1A4D-49F3-8EA8-21B5C1A6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FD9DD-0E4E-4C36-AF85-B3EAD7FE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6F4C8-14FA-4405-85EE-ABF53FB0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77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7C28-5DEE-493D-ABAD-38E4F2D7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21" y="1085481"/>
            <a:ext cx="365118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E79C5-E567-4F12-96B8-8BBEAE3D8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900" y="1132676"/>
            <a:ext cx="5289480" cy="4728374"/>
          </a:xfrm>
        </p:spPr>
        <p:txBody>
          <a:bodyPr/>
          <a:lstStyle>
            <a:lvl1pPr>
              <a:lnSpc>
                <a:spcPct val="110000"/>
              </a:lnSpc>
              <a:defRPr sz="3200"/>
            </a:lvl1pPr>
            <a:lvl2pPr>
              <a:lnSpc>
                <a:spcPct val="110000"/>
              </a:lnSpc>
              <a:defRPr sz="2800"/>
            </a:lvl2pPr>
            <a:lvl3pPr>
              <a:lnSpc>
                <a:spcPct val="110000"/>
              </a:lnSpc>
              <a:defRPr sz="2400"/>
            </a:lvl3pPr>
            <a:lvl4pPr>
              <a:lnSpc>
                <a:spcPct val="110000"/>
              </a:lnSpc>
              <a:defRPr sz="2000"/>
            </a:lvl4pPr>
            <a:lvl5pPr>
              <a:lnSpc>
                <a:spcPct val="11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3DF7F-0B5C-40CE-A65F-779FA7EFB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621" y="2748406"/>
            <a:ext cx="365118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2248C-1826-4833-9592-383B5873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19DC-2646-42AD-897A-EB765DC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238D7-4EEA-475B-B1CA-C44B89BE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91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65BE-C907-4660-A586-71C6A1D1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85481"/>
            <a:ext cx="365760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4C8A9-67DF-419C-B2FC-3A879CCE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6900" y="1061885"/>
            <a:ext cx="5331069" cy="4775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94A1-3058-402A-9C3F-2F210D91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2748406"/>
            <a:ext cx="365760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3CA50-C8D8-4F83-B2F6-BCE82586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4/13/2024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5BE3-7B02-4281-BD90-C1FAAF63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E256D-ACD5-438F-BA6F-605E5260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71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1A689-589E-4A73-9313-EF44F7E4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11B8-9E77-4144-B9C1-FD164D9A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E4CC-CF79-4C8D-9E5F-1BB517435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001475" y="1517536"/>
            <a:ext cx="28011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B6D41BCC-AD73-4203-A5A6-E62EB28B0FE6}" type="datetimeFigureOut">
              <a:rPr lang="en-US" smtClean="0"/>
              <a:pPr/>
              <a:t>4/13/2024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449-05F6-4BC7-95DF-F04E1F161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118764" y="4237870"/>
            <a:ext cx="33440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17FE5-2D1F-4ECC-9460-08145C3BB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8877" y="6319138"/>
            <a:ext cx="710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752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93" r:id="rId1"/>
    <p:sldLayoutId id="2147484294" r:id="rId2"/>
    <p:sldLayoutId id="2147484295" r:id="rId3"/>
    <p:sldLayoutId id="2147484296" r:id="rId4"/>
    <p:sldLayoutId id="2147484286" r:id="rId5"/>
    <p:sldLayoutId id="2147484291" r:id="rId6"/>
    <p:sldLayoutId id="2147484287" r:id="rId7"/>
    <p:sldLayoutId id="2147484288" r:id="rId8"/>
    <p:sldLayoutId id="2147484289" r:id="rId9"/>
    <p:sldLayoutId id="2147484290" r:id="rId10"/>
    <p:sldLayoutId id="214748429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6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18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20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13" Type="http://schemas.openxmlformats.org/officeDocument/2006/relationships/image" Target="../media/image25.emf"/><Relationship Id="rId3" Type="http://schemas.openxmlformats.org/officeDocument/2006/relationships/image" Target="../media/image20.emf"/><Relationship Id="rId7" Type="http://schemas.openxmlformats.org/officeDocument/2006/relationships/image" Target="../media/image22.emf"/><Relationship Id="rId12" Type="http://schemas.openxmlformats.org/officeDocument/2006/relationships/oleObject" Target="../embeddings/oleObject26.bin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3.bin"/><Relationship Id="rId11" Type="http://schemas.openxmlformats.org/officeDocument/2006/relationships/image" Target="../media/image24.emf"/><Relationship Id="rId5" Type="http://schemas.openxmlformats.org/officeDocument/2006/relationships/image" Target="../media/image21.emf"/><Relationship Id="rId10" Type="http://schemas.openxmlformats.org/officeDocument/2006/relationships/oleObject" Target="../embeddings/oleObject25.bin"/><Relationship Id="rId4" Type="http://schemas.openxmlformats.org/officeDocument/2006/relationships/oleObject" Target="../embeddings/oleObject22.bin"/><Relationship Id="rId9" Type="http://schemas.openxmlformats.org/officeDocument/2006/relationships/image" Target="../media/image23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0.bin"/><Relationship Id="rId3" Type="http://schemas.openxmlformats.org/officeDocument/2006/relationships/image" Target="../media/image26.emf"/><Relationship Id="rId7" Type="http://schemas.openxmlformats.org/officeDocument/2006/relationships/image" Target="../media/image28.e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29.bin"/><Relationship Id="rId5" Type="http://schemas.openxmlformats.org/officeDocument/2006/relationships/image" Target="../media/image27.emf"/><Relationship Id="rId4" Type="http://schemas.openxmlformats.org/officeDocument/2006/relationships/oleObject" Target="../embeddings/oleObject28.bin"/><Relationship Id="rId9" Type="http://schemas.openxmlformats.org/officeDocument/2006/relationships/image" Target="../media/image2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31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3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4.emf"/><Relationship Id="rId2" Type="http://schemas.openxmlformats.org/officeDocument/2006/relationships/oleObject" Target="../embeddings/oleObject33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35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34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oleObject" Target="../embeddings/oleObject37.bin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1.bin"/><Relationship Id="rId3" Type="http://schemas.openxmlformats.org/officeDocument/2006/relationships/image" Target="../media/image37.emf"/><Relationship Id="rId7" Type="http://schemas.openxmlformats.org/officeDocument/2006/relationships/image" Target="../media/image39.e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40.bin"/><Relationship Id="rId5" Type="http://schemas.openxmlformats.org/officeDocument/2006/relationships/image" Target="../media/image38.emf"/><Relationship Id="rId4" Type="http://schemas.openxmlformats.org/officeDocument/2006/relationships/oleObject" Target="../embeddings/oleObject39.bin"/><Relationship Id="rId9" Type="http://schemas.openxmlformats.org/officeDocument/2006/relationships/image" Target="../media/image40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5.bin"/><Relationship Id="rId3" Type="http://schemas.openxmlformats.org/officeDocument/2006/relationships/image" Target="../media/image41.emf"/><Relationship Id="rId7" Type="http://schemas.openxmlformats.org/officeDocument/2006/relationships/image" Target="../media/image43.e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44.bin"/><Relationship Id="rId5" Type="http://schemas.openxmlformats.org/officeDocument/2006/relationships/image" Target="../media/image42.emf"/><Relationship Id="rId4" Type="http://schemas.openxmlformats.org/officeDocument/2006/relationships/oleObject" Target="../embeddings/oleObject43.bin"/><Relationship Id="rId9" Type="http://schemas.openxmlformats.org/officeDocument/2006/relationships/image" Target="../media/image4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oleObject" Target="../embeddings/oleObject4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6.emf"/><Relationship Id="rId4" Type="http://schemas.openxmlformats.org/officeDocument/2006/relationships/oleObject" Target="../embeddings/oleObject4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8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0.e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6.x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9.emf"/><Relationship Id="rId4" Type="http://schemas.openxmlformats.org/officeDocument/2006/relationships/oleObject" Target="../embeddings/oleObject1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2" name="Rectangle 331">
            <a:extLst>
              <a:ext uri="{FF2B5EF4-FFF2-40B4-BE49-F238E27FC236}">
                <a16:creationId xmlns:a16="http://schemas.microsoft.com/office/drawing/2014/main" id="{B505F355-D9B7-492A-91C5-52AE9D9A6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F6A717AF-6331-4B86-B31A-72F2A8682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68570" y="-568571"/>
            <a:ext cx="6858000" cy="799514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6000">
                <a:srgbClr val="000000">
                  <a:alpha val="40000"/>
                </a:srgbClr>
              </a:gs>
              <a:gs pos="100000">
                <a:srgbClr val="000000">
                  <a:alpha val="5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8EAE3-D772-2C3F-5557-059D68AAB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8436" y="1371600"/>
            <a:ext cx="6086764" cy="273644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probability density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1B301ED-C8E3-E6ED-6E1D-BCC6BDE76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8436" y="4299358"/>
            <a:ext cx="6086764" cy="1187042"/>
          </a:xfrm>
        </p:spPr>
        <p:txBody>
          <a:bodyPr>
            <a:normAutofit/>
          </a:bodyPr>
          <a:lstStyle/>
          <a:p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564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2C1A9-A6DF-513A-5E00-A6B484904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 </a:t>
            </a:r>
            <a:r>
              <a:rPr lang="en-US" dirty="0" err="1"/>
              <a:t>multivariada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FDBD67B-CC1B-385E-03A2-6783BB937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6357542"/>
              </p:ext>
            </p:extLst>
          </p:nvPr>
        </p:nvGraphicFramePr>
        <p:xfrm>
          <a:off x="6354762" y="892130"/>
          <a:ext cx="4560888" cy="5488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3482329" imgH="4191218" progId="EViews.Workfile.2">
                  <p:embed/>
                </p:oleObj>
              </mc:Choice>
              <mc:Fallback>
                <p:oleObj name="EViews" r:id="rId2" imgW="3482329" imgH="419121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54762" y="892130"/>
                        <a:ext cx="4560888" cy="54880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9714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8CC99-E2C4-A7FA-43A9-4A4CC1623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MRLS 1</a:t>
            </a:r>
            <a:endParaRPr lang="en-GB" dirty="0"/>
          </a:p>
        </p:txBody>
      </p:sp>
      <p:graphicFrame>
        <p:nvGraphicFramePr>
          <p:cNvPr id="3" name="!!Object 2">
            <a:extLst>
              <a:ext uri="{FF2B5EF4-FFF2-40B4-BE49-F238E27FC236}">
                <a16:creationId xmlns:a16="http://schemas.microsoft.com/office/drawing/2014/main" id="{0463CD50-9A59-4269-AD62-DF940935D5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074798"/>
              </p:ext>
            </p:extLst>
          </p:nvPr>
        </p:nvGraphicFramePr>
        <p:xfrm>
          <a:off x="984250" y="2057400"/>
          <a:ext cx="4678363" cy="3986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4678789" imgH="3985478" progId="EViews.Workfile.2">
                  <p:embed/>
                </p:oleObj>
              </mc:Choice>
              <mc:Fallback>
                <p:oleObj name="EViews" r:id="rId2" imgW="4678789" imgH="398547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84250" y="2057400"/>
                        <a:ext cx="4678363" cy="3986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4F783AD-1575-208B-64B5-2D8F57E445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0270341"/>
              </p:ext>
            </p:extLst>
          </p:nvPr>
        </p:nvGraphicFramePr>
        <p:xfrm>
          <a:off x="6316662" y="1834846"/>
          <a:ext cx="5572124" cy="40087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6439055" imgH="4632929" progId="EViews.Workfile.2">
                  <p:embed/>
                </p:oleObj>
              </mc:Choice>
              <mc:Fallback>
                <p:oleObj name="EViews" r:id="rId4" imgW="6439055" imgH="4632929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16662" y="1834846"/>
                        <a:ext cx="5572124" cy="40087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8673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7B208-6DD1-99B1-3838-09F14EBB6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 BETAS</a:t>
            </a:r>
            <a:endParaRPr lang="en-GB" dirty="0"/>
          </a:p>
        </p:txBody>
      </p:sp>
      <p:graphicFrame>
        <p:nvGraphicFramePr>
          <p:cNvPr id="4" name="!!Object 2">
            <a:extLst>
              <a:ext uri="{FF2B5EF4-FFF2-40B4-BE49-F238E27FC236}">
                <a16:creationId xmlns:a16="http://schemas.microsoft.com/office/drawing/2014/main" id="{CB2E5DFC-4BCD-A5FC-7167-D23744CDC1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7233025"/>
              </p:ext>
            </p:extLst>
          </p:nvPr>
        </p:nvGraphicFramePr>
        <p:xfrm>
          <a:off x="433388" y="2057400"/>
          <a:ext cx="2925337" cy="3925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5250152" imgH="7048484" progId="EViews.Workfile.2">
                  <p:embed/>
                </p:oleObj>
              </mc:Choice>
              <mc:Fallback>
                <p:oleObj name="EViews" r:id="rId2" imgW="5250152" imgH="7048484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3388" y="2057400"/>
                        <a:ext cx="2925337" cy="3925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F5B0848-E1B7-0C72-8254-4C30A50FF0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2525639"/>
              </p:ext>
            </p:extLst>
          </p:nvPr>
        </p:nvGraphicFramePr>
        <p:xfrm>
          <a:off x="3586282" y="2238374"/>
          <a:ext cx="5019435" cy="3563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5699769" imgH="4046360" progId="EViews.Workfile.2">
                  <p:embed/>
                </p:oleObj>
              </mc:Choice>
              <mc:Fallback>
                <p:oleObj name="EViews" r:id="rId4" imgW="5699769" imgH="4046360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86282" y="2238374"/>
                        <a:ext cx="5019435" cy="3563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614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B0BFC-40B3-2AC1-CE1C-7A6EC1C39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Non-linear models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279BC18-0E18-CD65-811B-41E5798AB9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849892"/>
              </p:ext>
            </p:extLst>
          </p:nvPr>
        </p:nvGraphicFramePr>
        <p:xfrm>
          <a:off x="1292225" y="2530475"/>
          <a:ext cx="3292475" cy="364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3291735" imgH="3642438" progId="EViews.Workfile.2">
                  <p:embed/>
                </p:oleObj>
              </mc:Choice>
              <mc:Fallback>
                <p:oleObj name="EViews" r:id="rId2" imgW="3291735" imgH="364243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92225" y="2530475"/>
                        <a:ext cx="3292475" cy="3641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2BAE2EC-8A68-D050-AECE-9AD1CB2BFF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232644"/>
              </p:ext>
            </p:extLst>
          </p:nvPr>
        </p:nvGraphicFramePr>
        <p:xfrm>
          <a:off x="6397626" y="2530475"/>
          <a:ext cx="3252787" cy="3711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3253532" imgH="3710878" progId="EViews.Workfile.2">
                  <p:embed/>
                </p:oleObj>
              </mc:Choice>
              <mc:Fallback>
                <p:oleObj name="EViews" r:id="rId4" imgW="3253532" imgH="371087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97626" y="2530475"/>
                        <a:ext cx="3252787" cy="3711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9920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1B947-7D4A-1407-F1E5-95E701A91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cox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7C93D6-AF2C-D2F6-D8AB-A1AB4E5B54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5387170"/>
              </p:ext>
            </p:extLst>
          </p:nvPr>
        </p:nvGraphicFramePr>
        <p:xfrm>
          <a:off x="1085852" y="1843088"/>
          <a:ext cx="3104992" cy="2085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477258" imgH="4351191" progId="EViews.Workfile.2">
                  <p:embed/>
                </p:oleObj>
              </mc:Choice>
              <mc:Fallback>
                <p:oleObj name="EViews" r:id="rId2" imgW="6477258" imgH="4351191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85852" y="1843088"/>
                        <a:ext cx="3104992" cy="2085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F40D9D1-0F32-2FEE-812D-0F30ADC09D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376621"/>
              </p:ext>
            </p:extLst>
          </p:nvPr>
        </p:nvGraphicFramePr>
        <p:xfrm>
          <a:off x="5074271" y="1962741"/>
          <a:ext cx="2926887" cy="1966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6477258" imgH="4351191" progId="EViews.Workfile.2">
                  <p:embed/>
                </p:oleObj>
              </mc:Choice>
              <mc:Fallback>
                <p:oleObj name="EViews" r:id="rId4" imgW="6477258" imgH="4351191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74271" y="1962741"/>
                        <a:ext cx="2926887" cy="19663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27C85B9-D170-B1DE-67BA-7193B669DD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858838"/>
              </p:ext>
            </p:extLst>
          </p:nvPr>
        </p:nvGraphicFramePr>
        <p:xfrm>
          <a:off x="8820150" y="1977027"/>
          <a:ext cx="3020987" cy="1966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6" imgW="6438635" imgH="4191218" progId="EViews.Workfile.2">
                  <p:embed/>
                </p:oleObj>
              </mc:Choice>
              <mc:Fallback>
                <p:oleObj name="EViews" r:id="rId6" imgW="6438635" imgH="419121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820150" y="1977027"/>
                        <a:ext cx="3020987" cy="19663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77D5073-3387-FCEE-DB7D-974028ABA2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4497033"/>
              </p:ext>
            </p:extLst>
          </p:nvPr>
        </p:nvGraphicFramePr>
        <p:xfrm>
          <a:off x="8820150" y="4106222"/>
          <a:ext cx="2781300" cy="25983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8" imgW="6469282" imgH="6042878" progId="EViews.Workfile.2">
                  <p:embed/>
                </p:oleObj>
              </mc:Choice>
              <mc:Fallback>
                <p:oleObj name="EViews" r:id="rId8" imgW="6469282" imgH="604287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820150" y="4106222"/>
                        <a:ext cx="2781300" cy="25983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2A7F2D0-BA74-D25D-3830-0C1FE2532C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270094"/>
              </p:ext>
            </p:extLst>
          </p:nvPr>
        </p:nvGraphicFramePr>
        <p:xfrm>
          <a:off x="944313" y="4106224"/>
          <a:ext cx="2598382" cy="25983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10" imgW="6461725" imgH="6461496" progId="EViews.Workfile.2">
                  <p:embed/>
                </p:oleObj>
              </mc:Choice>
              <mc:Fallback>
                <p:oleObj name="EViews" r:id="rId10" imgW="6461725" imgH="6461496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44313" y="4106224"/>
                        <a:ext cx="2598382" cy="25983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4BB2612-CBE3-3406-E2AF-C2EADEE5A8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3183175"/>
              </p:ext>
            </p:extLst>
          </p:nvPr>
        </p:nvGraphicFramePr>
        <p:xfrm>
          <a:off x="5219133" y="4194963"/>
          <a:ext cx="2598382" cy="25096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12" imgW="6461725" imgH="6241060" progId="EViews.Workfile.2">
                  <p:embed/>
                </p:oleObj>
              </mc:Choice>
              <mc:Fallback>
                <p:oleObj name="EViews" r:id="rId12" imgW="6461725" imgH="6241060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19133" y="4194963"/>
                        <a:ext cx="2598382" cy="25096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4895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46181-DA24-0B87-DBB3-E9723444E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Asymptotics</a:t>
            </a:r>
            <a:r>
              <a:rPr lang="en-US" dirty="0"/>
              <a:t> </a:t>
            </a:r>
            <a:r>
              <a:rPr lang="en-US" dirty="0" err="1"/>
              <a:t>salen</a:t>
            </a:r>
            <a:r>
              <a:rPr lang="en-US" dirty="0"/>
              <a:t> mal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956CA-26F1-5D11-E857-4A4E3DE49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204194"/>
              </p:ext>
            </p:extLst>
          </p:nvPr>
        </p:nvGraphicFramePr>
        <p:xfrm>
          <a:off x="314326" y="1821656"/>
          <a:ext cx="2843855" cy="20502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5790868" imgH="4175682" progId="EViews.Workfile.2">
                  <p:embed/>
                </p:oleObj>
              </mc:Choice>
              <mc:Fallback>
                <p:oleObj name="EViews" r:id="rId2" imgW="5790868" imgH="4175682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4326" y="1821656"/>
                        <a:ext cx="2843855" cy="20502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E5C6DC9-62DD-2858-9FAE-365C492DBA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1371669"/>
              </p:ext>
            </p:extLst>
          </p:nvPr>
        </p:nvGraphicFramePr>
        <p:xfrm>
          <a:off x="636595" y="4357688"/>
          <a:ext cx="2003407" cy="2021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3306848" imgH="3337607" progId="EViews.Workfile.2">
                  <p:embed/>
                </p:oleObj>
              </mc:Choice>
              <mc:Fallback>
                <p:oleObj name="EViews" r:id="rId4" imgW="3306848" imgH="3337607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6595" y="4357688"/>
                        <a:ext cx="2003407" cy="2021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7A1D2EA-E17E-FBC3-4760-6EC73637E9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0067193"/>
              </p:ext>
            </p:extLst>
          </p:nvPr>
        </p:nvGraphicFramePr>
        <p:xfrm>
          <a:off x="4550030" y="2617550"/>
          <a:ext cx="4206366" cy="2508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6" imgW="5928146" imgH="3535789" progId="EViews.Workfile.2">
                  <p:embed/>
                </p:oleObj>
              </mc:Choice>
              <mc:Fallback>
                <p:oleObj name="EViews" r:id="rId6" imgW="5928146" imgH="3535789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50030" y="2617550"/>
                        <a:ext cx="4206366" cy="2508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9E5759C-7150-7E8C-AC4A-C82C0B01EF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2256626"/>
              </p:ext>
            </p:extLst>
          </p:nvPr>
        </p:nvGraphicFramePr>
        <p:xfrm>
          <a:off x="8963024" y="961232"/>
          <a:ext cx="291465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8" imgW="4434879" imgH="8252693" progId="EViews.Workfile.2">
                  <p:embed/>
                </p:oleObj>
              </mc:Choice>
              <mc:Fallback>
                <p:oleObj name="EViews" r:id="rId8" imgW="4434879" imgH="8252693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963024" y="961232"/>
                        <a:ext cx="291465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7574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CB8A0-848A-4664-D4F1-CEA8D3F20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Intervals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709B2FF-48DF-0D32-90F9-A95538DDE0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8376514"/>
              </p:ext>
            </p:extLst>
          </p:nvPr>
        </p:nvGraphicFramePr>
        <p:xfrm>
          <a:off x="5078413" y="2611437"/>
          <a:ext cx="6589294" cy="26606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377763" imgH="2575529" progId="EViews.Workfile.2">
                  <p:embed/>
                </p:oleObj>
              </mc:Choice>
              <mc:Fallback>
                <p:oleObj name="EViews" r:id="rId2" imgW="6377763" imgH="2575529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078413" y="2611437"/>
                        <a:ext cx="6589294" cy="26606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FA72BAE-9B96-3A90-E166-2084EFD3BF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0915965"/>
              </p:ext>
            </p:extLst>
          </p:nvPr>
        </p:nvGraphicFramePr>
        <p:xfrm>
          <a:off x="167105" y="2570161"/>
          <a:ext cx="4572381" cy="2743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6377763" imgH="3825084" progId="EViews.Workfile.2">
                  <p:embed/>
                </p:oleObj>
              </mc:Choice>
              <mc:Fallback>
                <p:oleObj name="EViews" r:id="rId4" imgW="6377763" imgH="3825084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7105" y="2570161"/>
                        <a:ext cx="4572381" cy="2743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7853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96219-2042-C28F-0875-5522AD54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Heteroscedasticidad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4725372-8AB2-D07C-40F1-905AF154F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1957408"/>
              </p:ext>
            </p:extLst>
          </p:nvPr>
        </p:nvGraphicFramePr>
        <p:xfrm>
          <a:off x="160339" y="1671637"/>
          <a:ext cx="4697412" cy="277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385319" imgH="3772180" progId="EViews.Workfile.2">
                  <p:embed/>
                </p:oleObj>
              </mc:Choice>
              <mc:Fallback>
                <p:oleObj name="EViews" r:id="rId2" imgW="6385319" imgH="3772180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0339" y="1671637"/>
                        <a:ext cx="4697412" cy="2775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3870388-2895-0F0E-4AE1-9A31D56355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4283796"/>
              </p:ext>
            </p:extLst>
          </p:nvPr>
        </p:nvGraphicFramePr>
        <p:xfrm>
          <a:off x="5210175" y="2022424"/>
          <a:ext cx="3658096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6370206" imgH="7459964" progId="EViews.Workfile.2">
                  <p:embed/>
                </p:oleObj>
              </mc:Choice>
              <mc:Fallback>
                <p:oleObj name="EViews" r:id="rId4" imgW="6370206" imgH="7459964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10175" y="2022424"/>
                        <a:ext cx="3658096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7AAA3BB-F3F5-EFFE-BAC7-1F9F455F6C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9634106"/>
              </p:ext>
            </p:extLst>
          </p:nvPr>
        </p:nvGraphicFramePr>
        <p:xfrm>
          <a:off x="9312198" y="2057400"/>
          <a:ext cx="2393982" cy="178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6" imgW="4975595" imgH="3710878" progId="EViews.Workfile.2">
                  <p:embed/>
                </p:oleObj>
              </mc:Choice>
              <mc:Fallback>
                <p:oleObj name="EViews" r:id="rId6" imgW="4975595" imgH="371087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312198" y="2057400"/>
                        <a:ext cx="2393982" cy="1785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8392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AE741-AD53-B4D3-FBB9-422B24B98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Outliers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E37C3A1-7976-9D0E-1E79-82EA414290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1636388"/>
              </p:ext>
            </p:extLst>
          </p:nvPr>
        </p:nvGraphicFramePr>
        <p:xfrm>
          <a:off x="3651251" y="1333993"/>
          <a:ext cx="4578350" cy="47953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431079" imgH="6736096" progId="EViews.Workfile.2">
                  <p:embed/>
                </p:oleObj>
              </mc:Choice>
              <mc:Fallback>
                <p:oleObj name="EViews" r:id="rId2" imgW="6431079" imgH="6736096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51251" y="1333993"/>
                        <a:ext cx="4578350" cy="47953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2648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7F67C-3BBD-5138-BDC6-3D3ECAFCA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autocorrelacion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D2D37C1-0930-B933-A03A-FF57CB0E49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1905188"/>
              </p:ext>
            </p:extLst>
          </p:nvPr>
        </p:nvGraphicFramePr>
        <p:xfrm>
          <a:off x="1638299" y="1935162"/>
          <a:ext cx="8915402" cy="43984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454168" imgH="3185191" progId="EViews.Workfile.2">
                  <p:embed/>
                </p:oleObj>
              </mc:Choice>
              <mc:Fallback>
                <p:oleObj name="EViews" r:id="rId2" imgW="6454168" imgH="3185191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38299" y="1935162"/>
                        <a:ext cx="8915402" cy="43984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0645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C45A191-3720-A0BA-3BE7-02D51D8456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9290298"/>
              </p:ext>
            </p:extLst>
          </p:nvPr>
        </p:nvGraphicFramePr>
        <p:xfrm>
          <a:off x="2890838" y="65088"/>
          <a:ext cx="6408737" cy="672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408409" imgH="6728538" progId="EViews.Workfile.2">
                  <p:embed/>
                </p:oleObj>
              </mc:Choice>
              <mc:Fallback>
                <p:oleObj name="EViews" r:id="rId2" imgW="6408409" imgH="672853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90838" y="65088"/>
                        <a:ext cx="6408737" cy="672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02375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F43C3-9446-405B-02FC-153400922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Multicolinealidad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D258607-DB30-8F0E-E5F7-B39FE479A3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2016282"/>
              </p:ext>
            </p:extLst>
          </p:nvPr>
        </p:nvGraphicFramePr>
        <p:xfrm>
          <a:off x="307976" y="1946501"/>
          <a:ext cx="3221038" cy="2037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431079" imgH="4069033" progId="EViews.Workfile.2">
                  <p:embed/>
                </p:oleObj>
              </mc:Choice>
              <mc:Fallback>
                <p:oleObj name="EViews" r:id="rId2" imgW="6431079" imgH="4069033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7976" y="1946501"/>
                        <a:ext cx="3221038" cy="2037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DCCCABD-F829-6082-B379-F1A75E05DC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4182366"/>
              </p:ext>
            </p:extLst>
          </p:nvPr>
        </p:nvGraphicFramePr>
        <p:xfrm>
          <a:off x="307976" y="4339366"/>
          <a:ext cx="3395662" cy="1832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6408409" imgH="3459371" progId="EViews.Workfile.2">
                  <p:embed/>
                </p:oleObj>
              </mc:Choice>
              <mc:Fallback>
                <p:oleObj name="EViews" r:id="rId4" imgW="6408409" imgH="3459371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7976" y="4339366"/>
                        <a:ext cx="3395662" cy="18328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D7A28D6-AA99-B9E2-DD58-8BD9839DD9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358740"/>
              </p:ext>
            </p:extLst>
          </p:nvPr>
        </p:nvGraphicFramePr>
        <p:xfrm>
          <a:off x="4814888" y="1904368"/>
          <a:ext cx="3383176" cy="19595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6" imgW="6484815" imgH="3756644" progId="EViews.Workfile.2">
                  <p:embed/>
                </p:oleObj>
              </mc:Choice>
              <mc:Fallback>
                <p:oleObj name="EViews" r:id="rId6" imgW="6484815" imgH="3756644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14888" y="1904368"/>
                        <a:ext cx="3383176" cy="19595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7C8B5FF-4395-F146-AFBB-6C1320D638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5183851"/>
              </p:ext>
            </p:extLst>
          </p:nvPr>
        </p:nvGraphicFramePr>
        <p:xfrm>
          <a:off x="4661007" y="4037514"/>
          <a:ext cx="3422430" cy="25536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8" imgW="6484815" imgH="4838669" progId="EViews.Workfile.2">
                  <p:embed/>
                </p:oleObj>
              </mc:Choice>
              <mc:Fallback>
                <p:oleObj name="EViews" r:id="rId8" imgW="6484815" imgH="4838669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61007" y="4037514"/>
                        <a:ext cx="3422430" cy="25536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4040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1684B-56A8-339A-FDBF-61EBFBD17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C20CFAF-C349-C809-C85F-0D40A103E6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5429364"/>
              </p:ext>
            </p:extLst>
          </p:nvPr>
        </p:nvGraphicFramePr>
        <p:xfrm>
          <a:off x="364330" y="1714500"/>
          <a:ext cx="2547938" cy="254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3200216" imgH="3192749" progId="EViews.Workfile.2">
                  <p:embed/>
                </p:oleObj>
              </mc:Choice>
              <mc:Fallback>
                <p:oleObj name="EViews" r:id="rId2" imgW="3200216" imgH="3192749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330" y="1714500"/>
                        <a:ext cx="2547938" cy="254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96C2B4C-8AEB-2493-4610-470E346A34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5741161"/>
              </p:ext>
            </p:extLst>
          </p:nvPr>
        </p:nvGraphicFramePr>
        <p:xfrm>
          <a:off x="4178300" y="447675"/>
          <a:ext cx="5378450" cy="596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6446612" imgH="7147576" progId="EViews.Workfile.2">
                  <p:embed/>
                </p:oleObj>
              </mc:Choice>
              <mc:Fallback>
                <p:oleObj name="EViews" r:id="rId4" imgW="6446612" imgH="7147576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78300" y="447675"/>
                        <a:ext cx="5378450" cy="5962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26079E3-6AB5-8095-310A-CC5D78B0DB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3653856"/>
              </p:ext>
            </p:extLst>
          </p:nvPr>
        </p:nvGraphicFramePr>
        <p:xfrm>
          <a:off x="934756" y="4714875"/>
          <a:ext cx="1740352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6" imgW="4861827" imgH="3832642" progId="EViews.Workfile.2">
                  <p:embed/>
                </p:oleObj>
              </mc:Choice>
              <mc:Fallback>
                <p:oleObj name="EViews" r:id="rId6" imgW="4861827" imgH="3832642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34756" y="4714875"/>
                        <a:ext cx="1740352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6F6DE44-5962-E0CC-A78F-207C083C41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1595442"/>
              </p:ext>
            </p:extLst>
          </p:nvPr>
        </p:nvGraphicFramePr>
        <p:xfrm>
          <a:off x="9712326" y="2593476"/>
          <a:ext cx="2220912" cy="1662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8" imgW="6088094" imgH="4556931" progId="EViews.Workfile.2">
                  <p:embed/>
                </p:oleObj>
              </mc:Choice>
              <mc:Fallback>
                <p:oleObj name="EViews" r:id="rId8" imgW="6088094" imgH="4556931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712326" y="2593476"/>
                        <a:ext cx="2220912" cy="1662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9293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D8745-17CF-A794-1CFC-9D808B53D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Endogeneidad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E657ABC-0D13-EF52-C724-318EB338A0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816779"/>
              </p:ext>
            </p:extLst>
          </p:nvPr>
        </p:nvGraphicFramePr>
        <p:xfrm>
          <a:off x="4926013" y="685800"/>
          <a:ext cx="6454775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454168" imgH="5638536" progId="EViews.Workfile.2">
                  <p:embed/>
                </p:oleObj>
              </mc:Choice>
              <mc:Fallback>
                <p:oleObj name="EViews" r:id="rId2" imgW="6454168" imgH="5638536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926013" y="685800"/>
                        <a:ext cx="6454775" cy="563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6ABFEC0-B8F6-29CE-8A28-BBEB6B9CBC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0473550"/>
              </p:ext>
            </p:extLst>
          </p:nvPr>
        </p:nvGraphicFramePr>
        <p:xfrm>
          <a:off x="811212" y="2231230"/>
          <a:ext cx="3889839" cy="291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5006242" imgH="3749087" progId="EViews.Workfile.2">
                  <p:embed/>
                </p:oleObj>
              </mc:Choice>
              <mc:Fallback>
                <p:oleObj name="EViews" r:id="rId4" imgW="5006242" imgH="3749087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1212" y="2231230"/>
                        <a:ext cx="3889839" cy="2913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746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8B63E77-80C1-C808-3F41-AE64A92084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2492179"/>
              </p:ext>
            </p:extLst>
          </p:nvPr>
        </p:nvGraphicFramePr>
        <p:xfrm>
          <a:off x="1166555" y="767234"/>
          <a:ext cx="6446837" cy="3649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446612" imgH="3649996" progId="EViews.Workfile.2">
                  <p:embed/>
                </p:oleObj>
              </mc:Choice>
              <mc:Fallback>
                <p:oleObj name="EViews" r:id="rId2" imgW="6446612" imgH="3649996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66555" y="767234"/>
                        <a:ext cx="6446837" cy="3649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5328E0-1551-5B2B-5483-0DA30D3A81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9935659"/>
              </p:ext>
            </p:extLst>
          </p:nvPr>
        </p:nvGraphicFramePr>
        <p:xfrm>
          <a:off x="7103892" y="2981111"/>
          <a:ext cx="2438400" cy="2789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2438260" imgH="2788827" progId="EViews.Workfile.2">
                  <p:embed/>
                </p:oleObj>
              </mc:Choice>
              <mc:Fallback>
                <p:oleObj name="EViews" r:id="rId4" imgW="2438260" imgH="2788827" progId="EViews.Workfile.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48B63E77-80C1-C808-3F41-AE64A92084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03892" y="2981111"/>
                        <a:ext cx="2438400" cy="2789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3276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94877FE5-B8A8-5115-C8CC-936C293C3D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5670979"/>
              </p:ext>
            </p:extLst>
          </p:nvPr>
        </p:nvGraphicFramePr>
        <p:xfrm>
          <a:off x="930480" y="76200"/>
          <a:ext cx="3841750" cy="678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4602384" imgH="8130509" progId="EViews.Workfile.2">
                  <p:embed/>
                </p:oleObj>
              </mc:Choice>
              <mc:Fallback>
                <p:oleObj name="EViews" r:id="rId2" imgW="4602384" imgH="8130509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30480" y="76200"/>
                        <a:ext cx="3841750" cy="678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4661100-F961-5160-491F-21FD8546E1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2849489"/>
              </p:ext>
            </p:extLst>
          </p:nvPr>
        </p:nvGraphicFramePr>
        <p:xfrm>
          <a:off x="5142425" y="0"/>
          <a:ext cx="6408737" cy="672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6408409" imgH="6728538" progId="EViews.Workfile.2">
                  <p:embed/>
                </p:oleObj>
              </mc:Choice>
              <mc:Fallback>
                <p:oleObj name="EViews" r:id="rId4" imgW="6408409" imgH="672853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42425" y="0"/>
                        <a:ext cx="6408737" cy="6727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515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31CDD-3561-6959-0AC7-ED1FBC448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Distrib</a:t>
            </a:r>
            <a:r>
              <a:rPr lang="en-US" dirty="0"/>
              <a:t> </a:t>
            </a:r>
            <a:r>
              <a:rPr lang="en-US" dirty="0" err="1"/>
              <a:t>Normales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1139A01-D58D-2D72-B8FB-F216273032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494715"/>
              </p:ext>
            </p:extLst>
          </p:nvPr>
        </p:nvGraphicFramePr>
        <p:xfrm>
          <a:off x="2590801" y="2246313"/>
          <a:ext cx="6408737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408409" imgH="4191218" progId="EViews.Workfile.2">
                  <p:embed/>
                </p:oleObj>
              </mc:Choice>
              <mc:Fallback>
                <p:oleObj name="EViews" r:id="rId2" imgW="6408409" imgH="419121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590801" y="2246313"/>
                        <a:ext cx="6408737" cy="419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9883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F827B-EF25-C8A6-E580-D1ABFC39E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LLN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6F1839E-A0B6-E990-1939-C13AE7FBF5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3104784"/>
              </p:ext>
            </p:extLst>
          </p:nvPr>
        </p:nvGraphicFramePr>
        <p:xfrm>
          <a:off x="419100" y="2390775"/>
          <a:ext cx="4610100" cy="355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4609940" imgH="3558462" progId="EViews.Workfile.2">
                  <p:embed/>
                </p:oleObj>
              </mc:Choice>
              <mc:Fallback>
                <p:oleObj name="EViews" r:id="rId2" imgW="4609940" imgH="3558462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9100" y="2390775"/>
                        <a:ext cx="4610100" cy="3559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7E80626-F5E0-B227-E371-1425D48BCD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1866466"/>
              </p:ext>
            </p:extLst>
          </p:nvPr>
        </p:nvGraphicFramePr>
        <p:xfrm>
          <a:off x="5943601" y="2390775"/>
          <a:ext cx="4610100" cy="3573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4609940" imgH="3573578" progId="EViews.Workfile.2">
                  <p:embed/>
                </p:oleObj>
              </mc:Choice>
              <mc:Fallback>
                <p:oleObj name="EViews" r:id="rId4" imgW="4609940" imgH="3573578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43601" y="2390775"/>
                        <a:ext cx="4610100" cy="3573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3915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F1627-AFDC-27D3-B5B7-3DE4B558D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TCL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A355A0-AD86-CD91-180F-7774D0B254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5848762"/>
              </p:ext>
            </p:extLst>
          </p:nvPr>
        </p:nvGraphicFramePr>
        <p:xfrm>
          <a:off x="555625" y="1619251"/>
          <a:ext cx="6392863" cy="5075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393296" imgH="5075060" progId="EViews.Workfile.2">
                  <p:embed/>
                </p:oleObj>
              </mc:Choice>
              <mc:Fallback>
                <p:oleObj name="EViews" r:id="rId2" imgW="6393296" imgH="5075060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55625" y="1619251"/>
                        <a:ext cx="6392863" cy="5075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5EDAA4B-9CFD-625B-6B06-D7FB08A6FA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6445124"/>
              </p:ext>
            </p:extLst>
          </p:nvPr>
        </p:nvGraphicFramePr>
        <p:xfrm>
          <a:off x="8429625" y="2665413"/>
          <a:ext cx="2308225" cy="230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4" imgW="2720373" imgH="2720387" progId="EViews.Workfile.2">
                  <p:embed/>
                </p:oleObj>
              </mc:Choice>
              <mc:Fallback>
                <p:oleObj name="EViews" r:id="rId4" imgW="2720373" imgH="2720387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429625" y="2665413"/>
                        <a:ext cx="2308225" cy="2306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067022B-15A4-8AC6-3708-848B641016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483951"/>
              </p:ext>
            </p:extLst>
          </p:nvPr>
        </p:nvGraphicFramePr>
        <p:xfrm>
          <a:off x="9092656" y="4694521"/>
          <a:ext cx="2021748" cy="24247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6" imgW="5654009" imgH="6781862" progId="EViews.Workfile.2">
                  <p:embed/>
                </p:oleObj>
              </mc:Choice>
              <mc:Fallback>
                <p:oleObj name="EViews" r:id="rId6" imgW="5654009" imgH="6781862" progId="EViews.Workfile.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5EDAA4B-9CFD-625B-6B06-D7FB08A6FA4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092656" y="4694521"/>
                        <a:ext cx="2021748" cy="24247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80894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5B18-4C50-1F56-C3EE-B867B14A5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Estimadores</a:t>
            </a:r>
            <a:r>
              <a:rPr lang="en-US" dirty="0"/>
              <a:t> Sigma</a:t>
            </a: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196D73-52F6-7E5E-81D3-431046E1BD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211553"/>
              </p:ext>
            </p:extLst>
          </p:nvPr>
        </p:nvGraphicFramePr>
        <p:xfrm>
          <a:off x="3216275" y="1704976"/>
          <a:ext cx="6386513" cy="4618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385739" imgH="4617813" progId="EViews.Workfile.2">
                  <p:embed/>
                </p:oleObj>
              </mc:Choice>
              <mc:Fallback>
                <p:oleObj name="EViews" r:id="rId2" imgW="6385739" imgH="4617813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16275" y="1704976"/>
                        <a:ext cx="6386513" cy="4618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7099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3264-2917-C0EC-9023-8B01B56E7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Bivariate </a:t>
            </a:r>
            <a:r>
              <a:rPr lang="en-US" dirty="0" err="1"/>
              <a:t>categorica</a:t>
            </a:r>
            <a:br>
              <a:rPr lang="en-US" dirty="0"/>
            </a:br>
            <a:endParaRPr lang="en-GB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F267266-FFA9-CB1C-A40E-91DC9A669F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9614814"/>
              </p:ext>
            </p:extLst>
          </p:nvPr>
        </p:nvGraphicFramePr>
        <p:xfrm>
          <a:off x="2944813" y="1633538"/>
          <a:ext cx="6302375" cy="3589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Views" r:id="rId2" imgW="6301777" imgH="3589113" progId="EViews.Workfile.2">
                  <p:embed/>
                </p:oleObj>
              </mc:Choice>
              <mc:Fallback>
                <p:oleObj name="EViews" r:id="rId2" imgW="6301777" imgH="3589113" progId="EViews.Workfile.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44813" y="1633538"/>
                        <a:ext cx="6302375" cy="3589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4795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ncaseVTI">
  <a:themeElements>
    <a:clrScheme name="Blue">
      <a:dk1>
        <a:srgbClr val="000000"/>
      </a:dk1>
      <a:lt1>
        <a:srgbClr val="FFFFFF"/>
      </a:lt1>
      <a:dk2>
        <a:srgbClr val="153A63"/>
      </a:dk2>
      <a:lt2>
        <a:srgbClr val="DBEFF9"/>
      </a:lt2>
      <a:accent1>
        <a:srgbClr val="0F6FC6"/>
      </a:accent1>
      <a:accent2>
        <a:srgbClr val="009DD9"/>
      </a:accent2>
      <a:accent3>
        <a:srgbClr val="09B8C0"/>
      </a:accent3>
      <a:accent4>
        <a:srgbClr val="0EBC8C"/>
      </a:accent4>
      <a:accent5>
        <a:srgbClr val="71B959"/>
      </a:accent5>
      <a:accent6>
        <a:srgbClr val="96B042"/>
      </a:accent6>
      <a:hlink>
        <a:srgbClr val="C37400"/>
      </a:hlink>
      <a:folHlink>
        <a:srgbClr val="4F9085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aseVTI" id="{C293990F-FDB3-4ED3-8175-FB79CE5A2A12}" vid="{A5662C19-271F-459F-B4ED-861A9823764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32</Words>
  <Application>Microsoft Office PowerPoint</Application>
  <PresentationFormat>Widescreen</PresentationFormat>
  <Paragraphs>19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Avenir Next LT Pro</vt:lpstr>
      <vt:lpstr>Avenir Next LT Pro Light</vt:lpstr>
      <vt:lpstr>EncaseVTI</vt:lpstr>
      <vt:lpstr>EViews</vt:lpstr>
      <vt:lpstr>probability density</vt:lpstr>
      <vt:lpstr>PowerPoint Presentation</vt:lpstr>
      <vt:lpstr>PowerPoint Presentation</vt:lpstr>
      <vt:lpstr>PowerPoint Presentation</vt:lpstr>
      <vt:lpstr>Distrib Normales</vt:lpstr>
      <vt:lpstr>LLN</vt:lpstr>
      <vt:lpstr>TCL</vt:lpstr>
      <vt:lpstr>Estimadores Sigma</vt:lpstr>
      <vt:lpstr>Bivariate categorica </vt:lpstr>
      <vt:lpstr>Normal multivariada</vt:lpstr>
      <vt:lpstr>MRLS 1</vt:lpstr>
      <vt:lpstr>COV BETAS</vt:lpstr>
      <vt:lpstr>Non-linear models</vt:lpstr>
      <vt:lpstr>Box cox</vt:lpstr>
      <vt:lpstr>Asymptotics salen mal</vt:lpstr>
      <vt:lpstr>Prediction Intervals</vt:lpstr>
      <vt:lpstr>Heteroscedasticidad</vt:lpstr>
      <vt:lpstr>Outliers</vt:lpstr>
      <vt:lpstr>autocorrelacion</vt:lpstr>
      <vt:lpstr>Multicolinealidad</vt:lpstr>
      <vt:lpstr>Overfitting</vt:lpstr>
      <vt:lpstr>Endogeneidad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probability density</dc:title>
  <dc:creator>Guido Ianni</dc:creator>
  <cp:lastModifiedBy>Guido Ianni</cp:lastModifiedBy>
  <cp:revision>3</cp:revision>
  <dcterms:created xsi:type="dcterms:W3CDTF">2024-04-10T01:53:42Z</dcterms:created>
  <dcterms:modified xsi:type="dcterms:W3CDTF">2024-04-13T04:07:04Z</dcterms:modified>
</cp:coreProperties>
</file>

<file path=docProps/thumbnail.jpeg>
</file>